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1055" r:id="rId3"/>
    <p:sldId id="1070" r:id="rId4"/>
    <p:sldId id="1071" r:id="rId5"/>
    <p:sldId id="1072" r:id="rId6"/>
    <p:sldId id="487" r:id="rId7"/>
    <p:sldId id="488" r:id="rId8"/>
    <p:sldId id="489" r:id="rId9"/>
    <p:sldId id="490" r:id="rId10"/>
    <p:sldId id="701" r:id="rId11"/>
    <p:sldId id="1056" r:id="rId12"/>
    <p:sldId id="518" r:id="rId13"/>
    <p:sldId id="519" r:id="rId14"/>
    <p:sldId id="520" r:id="rId15"/>
    <p:sldId id="521" r:id="rId16"/>
    <p:sldId id="522" r:id="rId17"/>
    <p:sldId id="524" r:id="rId18"/>
    <p:sldId id="523" r:id="rId19"/>
    <p:sldId id="1073" r:id="rId20"/>
    <p:sldId id="1059" r:id="rId21"/>
    <p:sldId id="1074" r:id="rId22"/>
    <p:sldId id="1075" r:id="rId23"/>
    <p:sldId id="1076" r:id="rId24"/>
    <p:sldId id="1077" r:id="rId25"/>
    <p:sldId id="1078" r:id="rId26"/>
    <p:sldId id="1079" r:id="rId27"/>
    <p:sldId id="1080" r:id="rId28"/>
    <p:sldId id="619" r:id="rId29"/>
    <p:sldId id="620" r:id="rId30"/>
    <p:sldId id="621" r:id="rId31"/>
    <p:sldId id="622" r:id="rId32"/>
    <p:sldId id="954" r:id="rId33"/>
    <p:sldId id="1010" r:id="rId34"/>
    <p:sldId id="955" r:id="rId35"/>
    <p:sldId id="982" r:id="rId36"/>
    <p:sldId id="1046" r:id="rId37"/>
    <p:sldId id="1032" r:id="rId38"/>
    <p:sldId id="1047" r:id="rId39"/>
    <p:sldId id="1044" r:id="rId40"/>
    <p:sldId id="1031" r:id="rId41"/>
    <p:sldId id="1043" r:id="rId42"/>
    <p:sldId id="956" r:id="rId43"/>
    <p:sldId id="1033" r:id="rId44"/>
    <p:sldId id="1069" r:id="rId45"/>
    <p:sldId id="95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86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5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0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12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November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48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959A721-E207-4936-2E46-7C7D13CDF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King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7046145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John Mark McMillan | Sarah McMillan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2015 Meaux </a:t>
            </a:r>
            <a:r>
              <a:rPr lang="en-GB" sz="1200" dirty="0" err="1">
                <a:solidFill>
                  <a:schemeClr val="bg1"/>
                </a:solidFill>
              </a:rPr>
              <a:t>Jeaux</a:t>
            </a:r>
            <a:r>
              <a:rPr lang="en-GB" sz="1200" dirty="0">
                <a:solidFill>
                  <a:schemeClr val="bg1"/>
                </a:solidFill>
              </a:rPr>
              <a:t> Music; Raucous Ruckus Publishing; Sarah McMillan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97696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the mountain where I run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fountain I drink from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the shadow where I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ransom for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 is my song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55240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oh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60837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the wind inside my sails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anchor in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 is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the King of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the fire inside my veins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echo of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 is my song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930625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let me </a:t>
            </a:r>
            <a:r>
              <a:rPr lang="en-GB" sz="3600" dirty="0" err="1">
                <a:solidFill>
                  <a:schemeClr val="bg1"/>
                </a:solidFill>
              </a:rPr>
              <a:t>dow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733437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night is holding on to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is holding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night is holding on to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is holding 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146645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Breathe</a:t>
            </a:r>
            <a:br>
              <a:rPr lang="en-GB" sz="6600" dirty="0">
                <a:solidFill>
                  <a:srgbClr val="00A3E0"/>
                </a:solidFill>
                <a:latin typeface="akagi_probook"/>
              </a:rPr>
            </a:br>
            <a:r>
              <a:rPr lang="en-GB" sz="6600" dirty="0">
                <a:solidFill>
                  <a:srgbClr val="00A3E0"/>
                </a:solidFill>
                <a:latin typeface="akagi_probook"/>
              </a:rPr>
              <a:t> (This is the Air)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1874117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Marie Barnett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Mercy / Vineyard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holy presence living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daily bread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daily bread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very word spoken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I'm desperate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I'm lost without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094323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4D15-F158-5D95-133D-1082B56A93DE}"/>
              </a:ext>
            </a:extLst>
          </p:cNvPr>
          <p:cNvSpPr txBox="1"/>
          <p:nvPr/>
        </p:nvSpPr>
        <p:spPr>
          <a:xfrm>
            <a:off x="2313214" y="3323549"/>
            <a:ext cx="4626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This is the air I breathe</a:t>
            </a:r>
          </a:p>
          <a:p>
            <a:r>
              <a:rPr lang="en-GB" dirty="0"/>
              <a:t>This is the air I breathe</a:t>
            </a:r>
          </a:p>
        </p:txBody>
      </p:sp>
    </p:spTree>
    <p:extLst>
      <p:ext uri="{BB962C8B-B14F-4D97-AF65-F5344CB8AC3E}">
        <p14:creationId xmlns:p14="http://schemas.microsoft.com/office/powerpoint/2010/main" val="187174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7CFA0-A95E-9360-2CBA-AACF388E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946FF-2CB4-8A25-9D21-61964A28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C9B93-2447-3C35-2137-62958D66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54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2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87724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59A3D-EBF2-DF17-F33F-C5D07B74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444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987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He's higher than a skyscraper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He's deeper than a submarine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wider than the universe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beyond my wildest dreams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He's known me and He's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Since before the world began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wonderful to be a part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40311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Show Your Power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861891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Kevin </a:t>
            </a:r>
            <a:r>
              <a:rPr lang="en-GB" sz="1200" dirty="0" err="1">
                <a:solidFill>
                  <a:schemeClr val="bg1"/>
                </a:solidFill>
              </a:rPr>
              <a:t>Prosch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1991 Mercy / Vineyard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Well He is the Lord He reigns on high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Spoke into the darkness created the light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Who is like unto Him never ending in days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  <a:p>
            <a:r>
              <a:rPr lang="en-GB" dirty="0">
                <a:solidFill>
                  <a:schemeClr val="bg1"/>
                </a:solidFill>
              </a:rPr>
              <a:t>And He comes in power when we call on His name</a:t>
            </a:r>
          </a:p>
          <a:p>
            <a:r>
              <a:rPr lang="en-GB" dirty="0">
                <a:solidFill>
                  <a:schemeClr val="bg1"/>
                </a:solidFill>
              </a:rPr>
              <a:t>He is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Show Your power oh Lord our God</a:t>
            </a:r>
          </a:p>
          <a:p>
            <a:r>
              <a:rPr lang="en-GB" sz="5400" dirty="0">
                <a:solidFill>
                  <a:schemeClr val="bg1"/>
                </a:solidFill>
              </a:rPr>
              <a:t>Oh Lord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66936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Your gospel oh Lord is the hope for our nation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It's the power of God for our salvation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We ask not for riches but look to the cross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  <a:p>
            <a:r>
              <a:rPr lang="en-GB" dirty="0">
                <a:solidFill>
                  <a:schemeClr val="bg1"/>
                </a:solidFill>
              </a:rPr>
              <a:t>And for our inheritance give us the lost</a:t>
            </a:r>
          </a:p>
          <a:p>
            <a:r>
              <a:rPr lang="en-GB" dirty="0">
                <a:solidFill>
                  <a:schemeClr val="bg1"/>
                </a:solidFill>
              </a:rPr>
              <a:t>You are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8009</TotalTime>
  <Words>958</Words>
  <Application>Microsoft Office PowerPoint</Application>
  <PresentationFormat>On-screen Show (4:3)</PresentationFormat>
  <Paragraphs>184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412</cp:revision>
  <dcterms:created xsi:type="dcterms:W3CDTF">2019-09-23T12:06:27Z</dcterms:created>
  <dcterms:modified xsi:type="dcterms:W3CDTF">2023-11-08T12:46:33Z</dcterms:modified>
</cp:coreProperties>
</file>